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CE1507-5988-43CE-8299-836B50B558CF}">
  <a:tblStyle styleId="{1CCE1507-5988-43CE-8299-836B50B558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05/company_folders/secret_fold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192.168.1.105/webdav/shell.php" TargetMode="External"/><Relationship Id="rId5" Type="http://schemas.openxmlformats.org/officeDocument/2006/relationships/hyperlink" Target="http://192.168.1.105/" TargetMode="External"/><Relationship Id="rId4" Type="http://schemas.openxmlformats.org/officeDocument/2006/relationships/hyperlink" Target="http://192.168.1.105/webdav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time did the port scan occur?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05/10/2022 at mid-night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2acc030f3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12acc030f3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packets were sent from IP 192.168.1.90?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26,516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2acc030f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2acc030f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results the victim responded back with: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401 (unauthorized)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207 (Multi-Status)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200 (OK)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302 (Temporarily Moved)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301 (Moved Permanently)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time did the request occur? How many requests were made?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05/10/2022 at mid-night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26,516 requests were made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files were requested? What did they contain?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2acc030f3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2acc030f3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files were requested? What did they contain?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4 files requested were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http://192.168.1.105/company_folders/secret_folder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http://192.168.1.105/webdav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http://192.168.1.105/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http://192.168.1.105/webdav/shell.php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requests were made in the attack?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16,591 requests were made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2acc030f3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12acc030f3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indicates Hydra trying to brute force the password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requests were made to this directory?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112 requests made to the WebDav directory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Shell.php file was requested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50 times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Code Execution </a:t>
            </a:r>
            <a:endParaRPr/>
          </a:p>
        </p:txBody>
      </p:sp>
      <p:sp>
        <p:nvSpPr>
          <p:cNvPr id="1133" name="Google Shape;1133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Meterpreter to connect to a shell created via .php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Executed commands on the shell to reveal the flag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Remote Code Execution allowed a Meterpreter shell to be opened allowing full exploration of the system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Aftermath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a shell was executed, it allowed access for the full file system to be explored revealing the flag in the root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2" name="Google Shape;116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body" idx="3"/>
          </p:nvPr>
        </p:nvSpPr>
        <p:spPr>
          <a:xfrm>
            <a:off x="175" y="675975"/>
            <a:ext cx="4614300" cy="4467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675975"/>
            <a:ext cx="9143999" cy="4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 Cont</a:t>
            </a:r>
            <a:endParaRPr/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6"/>
          <p:cNvSpPr txBox="1">
            <a:spLocks noGrp="1"/>
          </p:cNvSpPr>
          <p:nvPr>
            <p:ph type="body" idx="3"/>
          </p:nvPr>
        </p:nvSpPr>
        <p:spPr>
          <a:xfrm>
            <a:off x="175" y="675975"/>
            <a:ext cx="4614300" cy="4467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200"/>
          </a:p>
        </p:txBody>
      </p:sp>
      <p:pic>
        <p:nvPicPr>
          <p:cNvPr id="1173" name="Google Shape;11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675975"/>
            <a:ext cx="9144001" cy="4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 Cont</a:t>
            </a:r>
            <a:endParaRPr/>
          </a:p>
        </p:txBody>
      </p:sp>
      <p:sp>
        <p:nvSpPr>
          <p:cNvPr id="1179" name="Google Shape;1179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67"/>
          <p:cNvSpPr txBox="1">
            <a:spLocks noGrp="1"/>
          </p:cNvSpPr>
          <p:nvPr>
            <p:ph type="body" idx="3"/>
          </p:nvPr>
        </p:nvSpPr>
        <p:spPr>
          <a:xfrm>
            <a:off x="175" y="675975"/>
            <a:ext cx="4614300" cy="4467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200"/>
          </a:p>
        </p:txBody>
      </p:sp>
      <p:pic>
        <p:nvPicPr>
          <p:cNvPr id="1182" name="Google Shape;11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675975"/>
            <a:ext cx="9144000" cy="446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8" name="Google Shape;1188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9" name="Google Shape;1189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92" name="Google Shape;11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0" y="581600"/>
            <a:ext cx="9144001" cy="45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 Cont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00" name="Google Shape;1200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69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03" name="Google Shape;12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975"/>
            <a:ext cx="9143999" cy="44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0" name="Google Shape;121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11" name="Google Shape;1211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70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14" name="Google Shape;12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975"/>
            <a:ext cx="9143999" cy="44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 Cont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1" name="Google Shape;1221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22" name="Google Shape;1222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71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71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25" name="Google Shape;12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975"/>
            <a:ext cx="9144000" cy="44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2" name="Google Shape;123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233" name="Google Shape;123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2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72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36" name="Google Shape;12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975"/>
            <a:ext cx="9143999" cy="44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73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4" name="Google Shape;1244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20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0" name="Google Shape;1250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 </a:t>
            </a:r>
            <a:r>
              <a:rPr lang="en" sz="1400" b="1"/>
              <a:t>They can be detected by the number of requests per second</a:t>
            </a:r>
            <a:r>
              <a:rPr lang="en" sz="1400"/>
              <a:t>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</a:t>
            </a:r>
            <a:r>
              <a:rPr lang="en" sz="1400" b="1"/>
              <a:t>An alarm should activate when the threshold is over 10 per second for more than 6 seconds </a:t>
            </a:r>
            <a:endParaRPr sz="1400" b="1"/>
          </a:p>
        </p:txBody>
      </p:sp>
      <p:sp>
        <p:nvSpPr>
          <p:cNvPr id="1252" name="Google Shape;1252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Utilize the firewall where you can throttle the incoming connections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whitelisted IP’s should be allowed to ping within the network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58" name="Google Shape;1258;p75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If a blacklisted or unallowed IP address tries to connect </a:t>
            </a:r>
            <a:endParaRPr sz="14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Set it to trigger when an unallowed IP is trying to access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59" name="Google Shape;1259;p75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Make sure your file/s is encrypted instead of being plain text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Make sure only allowed users are able to access the file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5" name="Google Shape;1265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7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Set an alarm when the number of login attempts go up per second from a certain user.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If the threshold exceeds more than 75 per second for more than 5 seconds, it should trigger an alarm.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67" name="Google Shape;1267;p7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Strong password policy in place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Use a Captcha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Two factor authentication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Have an account lockout policy enabled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73" name="Google Shape;1273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77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Make sure your monitoring access with Filebeat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If anyone tries to access the webdav server have an alert/alarm go off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75" name="Google Shape;1275;p77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Make sure you have Filebeat properly configured on the host and is created with administrator privileges.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81" name="Google Shape;1281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78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Different file type is uploaded 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Whenever someone uploads a file 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83" name="Google Shape;1283;p78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</a:t>
            </a:r>
            <a:r>
              <a:rPr lang="en" sz="1400" b="1"/>
              <a:t>Use a whitelist of allowed file types 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Black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oboto Black"/>
                <a:ea typeface="Roboto Black"/>
                <a:cs typeface="Roboto Black"/>
                <a:sym typeface="Roboto Black"/>
              </a:rPr>
              <a:t>The application should use client- or server-side input validation to ensure evasion techniques have not been used to bypass the whitelist filter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oboto Black"/>
              <a:ea typeface="Roboto Black"/>
              <a:cs typeface="Roboto Black"/>
              <a:sym typeface="Roboto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Black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oboto Black"/>
                <a:ea typeface="Roboto Black"/>
                <a:cs typeface="Roboto Black"/>
                <a:sym typeface="Roboto Black"/>
              </a:rPr>
              <a:t>Uploaded files should be scanned by an antivirus for malicious content.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[Insert Here]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6889975" y="910475"/>
            <a:ext cx="22539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Range:192.168.1.0/24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4.18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18.04.01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192.138.1.100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18.04.3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Elk-Stack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854075"/>
            <a:ext cx="6699600" cy="39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8" name="Google Shape;1068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{1CCE1507-5988-43CE-8299-836B50B558CF}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Elk-Stack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 Log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VM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VM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VM / Azure VM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 V Manager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{1CCE1507-5988-43CE-8299-836B50B558CF}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 file “Secret_Folder” which was publicly accessible that contained sensitive information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exposure of this file provided a username and a hash of a password that hackers could use to break into the webserver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file uploads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 user can upload a malicious file to the webserver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Hackers could use this to upload php files that have malicious intent to the webserver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via Command Injection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execute arbitrary commands once a malicious php file has been uploaded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provides an opportunity for the hacker to open a reverse shell to the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Revealing Sensitive Information</a:t>
            </a:r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to scan ip range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Gobuster to scan website url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initial browser for further exploration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for brute forcing a username and password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Revealed a file called “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” which was a directory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directory was susceptible to a brute force attack via Hydra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Exploitation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login prompt for user name Ashton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Password was brute forced, revealed password to log into the “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secret_folder”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 </a:t>
            </a:r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Cracked credentials to connect to 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Generated a .php file via msfvenom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via WebDav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file was uploaded and executed it allowed the hacker to execute commands on the target system 	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Aftermath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meterpreter shell allowed gave a full-connection the server allowing the hacker to execute commands.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</Words>
  <Application>Microsoft Office PowerPoint</Application>
  <PresentationFormat>On-screen Show (16:9)</PresentationFormat>
  <Paragraphs>258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Roboto</vt:lpstr>
      <vt:lpstr>Roboto Light</vt:lpstr>
      <vt:lpstr>Roboto Medium</vt:lpstr>
      <vt:lpstr>Arial</vt:lpstr>
      <vt:lpstr>Roboto Black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Revealing Sensitive Information</vt:lpstr>
      <vt:lpstr>Exploitation: Unauthorized File Upload </vt:lpstr>
      <vt:lpstr>Exploitation: Remote Code Execution </vt:lpstr>
      <vt:lpstr>Blue Team Log Analysis and  Attack Characterization</vt:lpstr>
      <vt:lpstr>Analysis: Identifying the Port Scan</vt:lpstr>
      <vt:lpstr>Analysis: Identifying the Port Scan Cont</vt:lpstr>
      <vt:lpstr>Analysis: Identifying the Port Scan Cont</vt:lpstr>
      <vt:lpstr>Analysis: Finding the Request for the Hidden Directory</vt:lpstr>
      <vt:lpstr>Analysis: Finding the Request for the Hidden Directory Cont</vt:lpstr>
      <vt:lpstr>Analysis: Uncovering the Brute Force Attack</vt:lpstr>
      <vt:lpstr>Analysis: Uncovering the Brute Force Attack Cont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Justin Murray</dc:creator>
  <cp:lastModifiedBy>Justin Murray</cp:lastModifiedBy>
  <cp:revision>1</cp:revision>
  <dcterms:modified xsi:type="dcterms:W3CDTF">2022-06-01T19:03:49Z</dcterms:modified>
</cp:coreProperties>
</file>